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674" y="3376188"/>
            <a:ext cx="8868617" cy="3503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1758" y="8317685"/>
            <a:ext cx="7662706" cy="96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032" y="8953070"/>
            <a:ext cx="8612300" cy="9809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470" y="5845279"/>
            <a:ext cx="8685836" cy="1009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107" y="591551"/>
            <a:ext cx="2663048" cy="750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8513377" cy="2017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317" y="2788282"/>
            <a:ext cx="6743397" cy="5459818"/>
            <a:chOff x="1942317" y="2788282"/>
            <a:chExt cx="6743397" cy="54598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2317" y="2788282"/>
              <a:ext cx="6743397" cy="54598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06874" y="8605120"/>
            <a:ext cx="21020530" cy="1963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8495" y="3845875"/>
            <a:ext cx="5288563" cy="2863242"/>
            <a:chOff x="3128495" y="3845875"/>
            <a:chExt cx="5288563" cy="28632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8495" y="3845875"/>
              <a:ext cx="5288563" cy="286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13377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2406" y="3748766"/>
            <a:ext cx="15180902" cy="5448963"/>
            <a:chOff x="1552406" y="3748766"/>
            <a:chExt cx="15180902" cy="5448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406" y="3748766"/>
              <a:ext cx="15180902" cy="5448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8513377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5540" y="1876259"/>
            <a:ext cx="5945756" cy="8200188"/>
            <a:chOff x="5105540" y="1876259"/>
            <a:chExt cx="5945756" cy="82001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5540" y="1876259"/>
              <a:ext cx="5945756" cy="8200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2600" y="3884427"/>
            <a:ext cx="4628571" cy="5326708"/>
            <a:chOff x="12442600" y="3884427"/>
            <a:chExt cx="4628571" cy="5326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2600" y="3884427"/>
              <a:ext cx="4628571" cy="5326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339" y="760082"/>
            <a:ext cx="8513377" cy="2017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1525" y="2633364"/>
            <a:ext cx="6444062" cy="114561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489" y="444804"/>
            <a:ext cx="6216253" cy="20173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0954" y="3582773"/>
            <a:ext cx="3737193" cy="1180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0952" y="5757248"/>
            <a:ext cx="2605800" cy="1180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9293" y="2945322"/>
            <a:ext cx="2030989" cy="853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8817" y="5119788"/>
            <a:ext cx="1719523" cy="8537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1429" y="7609390"/>
            <a:ext cx="5970971" cy="20126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98817" y="7390427"/>
            <a:ext cx="1427103" cy="853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1432" y="4779191"/>
            <a:ext cx="8416201" cy="140844"/>
            <a:chOff x="8111432" y="4779191"/>
            <a:chExt cx="8416201" cy="140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1432" y="477919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432" y="7038221"/>
            <a:ext cx="8416201" cy="140844"/>
            <a:chOff x="8111432" y="7038221"/>
            <a:chExt cx="8416201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1432" y="7038221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388" y="2841831"/>
            <a:ext cx="5434982" cy="163007"/>
            <a:chOff x="774388" y="2841831"/>
            <a:chExt cx="5434982" cy="16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388" y="2841831"/>
              <a:ext cx="5434982" cy="163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8066" y="4069430"/>
            <a:ext cx="3600170" cy="4518540"/>
            <a:chOff x="1718066" y="4069430"/>
            <a:chExt cx="3600170" cy="45185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8066" y="4069430"/>
              <a:ext cx="3600170" cy="4518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533" y="3253157"/>
            <a:ext cx="6155752" cy="2475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901" y="988804"/>
            <a:ext cx="2071505" cy="1583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4792" y="3589821"/>
            <a:ext cx="4163621" cy="11063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9894" y="4469580"/>
            <a:ext cx="2013479" cy="7560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5781" y="4776182"/>
            <a:ext cx="4708754" cy="11063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7266" y="5655942"/>
            <a:ext cx="2801737" cy="1440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8983" y="6050434"/>
            <a:ext cx="3857821" cy="11063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2465" y="4594925"/>
            <a:ext cx="3145665" cy="232418"/>
            <a:chOff x="262465" y="4594925"/>
            <a:chExt cx="3145665" cy="232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62465" y="4594925"/>
              <a:ext cx="3145665" cy="232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6010" y="5746562"/>
            <a:ext cx="3076218" cy="232418"/>
            <a:chOff x="5396010" y="5746562"/>
            <a:chExt cx="3076218" cy="232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396010" y="5746562"/>
              <a:ext cx="3076218" cy="23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17873" y="7018894"/>
            <a:ext cx="3110942" cy="232418"/>
            <a:chOff x="11217873" y="7018894"/>
            <a:chExt cx="3110942" cy="232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217873" y="7018894"/>
              <a:ext cx="3110942" cy="232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65" y="1254360"/>
            <a:ext cx="11765074" cy="3207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4800" y="7590838"/>
            <a:ext cx="3654297" cy="1323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638" y="321075"/>
            <a:ext cx="7549406" cy="2017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7231" y="2564927"/>
            <a:ext cx="4628018" cy="1759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3002" y="4092668"/>
            <a:ext cx="2659508" cy="16318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4263" y="6233910"/>
            <a:ext cx="2149341" cy="1617326"/>
            <a:chOff x="11754263" y="6233910"/>
            <a:chExt cx="2149341" cy="16173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4263" y="6233910"/>
              <a:ext cx="2149341" cy="1617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3318" y="5024175"/>
            <a:ext cx="4019078" cy="3789416"/>
            <a:chOff x="7133318" y="5024175"/>
            <a:chExt cx="4019078" cy="37894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33318" y="5024175"/>
              <a:ext cx="4019078" cy="37894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9922" y="4260592"/>
            <a:ext cx="2789852" cy="11323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78488" y="5945341"/>
            <a:ext cx="2270094" cy="2270094"/>
            <a:chOff x="4378488" y="5945341"/>
            <a:chExt cx="2270094" cy="22700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8488" y="5945341"/>
              <a:ext cx="2270094" cy="2270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7549406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8919" y="318358"/>
            <a:ext cx="8274633" cy="11032844"/>
            <a:chOff x="7808919" y="318358"/>
            <a:chExt cx="8274633" cy="110328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808919" y="318358"/>
              <a:ext cx="8274633" cy="11032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65587" y="2229375"/>
            <a:ext cx="6291521" cy="6291521"/>
            <a:chOff x="11765587" y="2229375"/>
            <a:chExt cx="6291521" cy="6291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65587" y="2229375"/>
              <a:ext cx="6291521" cy="6291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339" y="760082"/>
            <a:ext cx="7549406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395" y="2382945"/>
            <a:ext cx="4535232" cy="6539172"/>
            <a:chOff x="955395" y="2382945"/>
            <a:chExt cx="4535232" cy="65391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395" y="2382945"/>
              <a:ext cx="4535232" cy="6539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7722" y="2382945"/>
            <a:ext cx="5324195" cy="6171429"/>
            <a:chOff x="5827722" y="2382945"/>
            <a:chExt cx="5324195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7722" y="2382945"/>
              <a:ext cx="5324195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30" y="8765740"/>
            <a:ext cx="18421084" cy="17279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59" y="3295659"/>
            <a:ext cx="4387462" cy="289526"/>
            <a:chOff x="976559" y="3295659"/>
            <a:chExt cx="4387462" cy="2895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559" y="3295659"/>
              <a:ext cx="4387462" cy="2895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2877" y="5420148"/>
            <a:ext cx="4957122" cy="875596"/>
            <a:chOff x="5802877" y="5420148"/>
            <a:chExt cx="4957122" cy="8755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2877" y="5420148"/>
              <a:ext cx="4957122" cy="87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714" y="7583213"/>
            <a:ext cx="4957122" cy="1410796"/>
            <a:chOff x="1187714" y="7583213"/>
            <a:chExt cx="4957122" cy="14107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714" y="7583213"/>
              <a:ext cx="4957122" cy="14107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78055" y="3480188"/>
            <a:ext cx="5677562" cy="44822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38" y="321075"/>
            <a:ext cx="7549406" cy="2017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75" y="5639752"/>
            <a:ext cx="7077091" cy="3605382"/>
            <a:chOff x="819775" y="5639752"/>
            <a:chExt cx="7077091" cy="36053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75" y="5639752"/>
              <a:ext cx="7077091" cy="36053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2795" y="625831"/>
            <a:ext cx="5046717" cy="8971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388" y="1254359"/>
            <a:ext cx="13302972" cy="3207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4800" y="7433200"/>
            <a:ext cx="4894411" cy="25174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6870" y="4110790"/>
            <a:ext cx="8877497" cy="655916"/>
            <a:chOff x="-3316870" y="4110790"/>
            <a:chExt cx="8877497" cy="655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316870" y="4110790"/>
              <a:ext cx="8877497" cy="65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3164" y="0"/>
            <a:ext cx="491544" cy="1874196"/>
            <a:chOff x="13603164" y="0"/>
            <a:chExt cx="491544" cy="187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3164" y="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638" y="321075"/>
            <a:ext cx="8513377" cy="2017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61288" y="2531231"/>
            <a:ext cx="5246172" cy="16870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8983" y="4092668"/>
            <a:ext cx="2574937" cy="15460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64840" y="5616878"/>
            <a:ext cx="2956034" cy="2956034"/>
            <a:chOff x="7664840" y="5616878"/>
            <a:chExt cx="2956034" cy="295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4840" y="5616878"/>
              <a:ext cx="2956034" cy="295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8177" y="5854357"/>
            <a:ext cx="1842026" cy="2283230"/>
            <a:chOff x="11828177" y="5854357"/>
            <a:chExt cx="1842026" cy="22832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28177" y="5854357"/>
              <a:ext cx="1842026" cy="2283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2023-12-01T02:44:38Z</dcterms:created>
  <dcterms:modified xsi:type="dcterms:W3CDTF">2023-12-01T02:44:38Z</dcterms:modified>
</cp:coreProperties>
</file>